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4C3B-12BB-4EC8-A596-2037BFBCFD5E}" type="datetime1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D2D-5A5F-45B1-82F9-83DDE5E26DCD}" type="datetime1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8158EB5-5DCD-2F4B-ABCE-F5326C1336D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9F8E441D-7E65-0D40-AFD6-1D3F4940E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Temperate Biomes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 and </a:t>
            </a:r>
            <a:r>
              <a:rPr lang="en-US" dirty="0" err="1" smtClean="0"/>
              <a:t>Jenn</a:t>
            </a:r>
            <a:endParaRPr lang="en-US" dirty="0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Deciduous 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00200"/>
            <a:ext cx="8001000" cy="4114800"/>
          </a:xfrm>
        </p:spPr>
        <p:txBody>
          <a:bodyPr/>
          <a:lstStyle/>
          <a:p>
            <a:r>
              <a:rPr lang="en-US" dirty="0" smtClean="0"/>
              <a:t>Location: Eastern USA, N. Europe, parts of E. China</a:t>
            </a:r>
          </a:p>
          <a:p>
            <a:pPr lvl="1"/>
            <a:r>
              <a:rPr lang="en-US" dirty="0" smtClean="0"/>
              <a:t>We live in this biome</a:t>
            </a:r>
          </a:p>
          <a:p>
            <a:r>
              <a:rPr lang="en-US" dirty="0" smtClean="0"/>
              <a:t>Contains broadleaf trees that lose their leaves</a:t>
            </a:r>
          </a:p>
          <a:p>
            <a:r>
              <a:rPr lang="en-US" dirty="0" smtClean="0"/>
              <a:t>Rain: 30-60 cm/ year</a:t>
            </a:r>
          </a:p>
          <a:p>
            <a:r>
              <a:rPr lang="en-US" dirty="0" smtClean="0"/>
              <a:t>Average temperature: 53 degrees F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416" y="3352800"/>
            <a:ext cx="2189057" cy="3275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648200"/>
            <a:ext cx="2634699" cy="19797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717" y="4648200"/>
            <a:ext cx="2963083" cy="197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.gif"/>
          <p:cNvPicPr>
            <a:picLocks noGrp="1" noChangeAspect="1"/>
          </p:cNvPicPr>
          <p:nvPr>
            <p:ph idx="1"/>
          </p:nvPr>
        </p:nvPicPr>
        <p:blipFill>
          <a:blip r:embed="rId2"/>
          <a:srcRect l="-4167" r="-4167"/>
          <a:stretch>
            <a:fillRect/>
          </a:stretch>
        </p:blipFill>
        <p:spPr>
          <a:xfrm>
            <a:off x="0" y="242888"/>
            <a:ext cx="6074833" cy="3124200"/>
          </a:xfrm>
        </p:spPr>
      </p:pic>
      <p:pic>
        <p:nvPicPr>
          <p:cNvPr id="5" name="Picture 4" descr="precipvirgini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243" y="3505200"/>
            <a:ext cx="5020557" cy="3198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grassland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Contain grasses, forbs and incredibly fertile soil</a:t>
            </a:r>
          </a:p>
          <a:p>
            <a:r>
              <a:rPr lang="en-US" sz="2000" dirty="0" smtClean="0"/>
              <a:t>Also known as steppe or prairie </a:t>
            </a:r>
          </a:p>
          <a:p>
            <a:r>
              <a:rPr lang="en-US" sz="2000" dirty="0" err="1" smtClean="0"/>
              <a:t>Avg</a:t>
            </a:r>
            <a:r>
              <a:rPr lang="en-US" sz="2000" dirty="0" smtClean="0"/>
              <a:t> temperature: reaches 68 F in summer and 32 F in winter </a:t>
            </a:r>
          </a:p>
          <a:p>
            <a:r>
              <a:rPr lang="en-US" sz="2000" dirty="0" smtClean="0"/>
              <a:t>Avg. rainfall: 10-25 cm </a:t>
            </a:r>
          </a:p>
          <a:p>
            <a:r>
              <a:rPr lang="en-US" sz="2000" dirty="0" smtClean="0"/>
              <a:t>Location in Midwest USA, parts of S. America and Central Asia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800600"/>
            <a:ext cx="2709588" cy="1676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544" y="4800600"/>
            <a:ext cx="3607955" cy="1676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Rainfall in Grasslands </a:t>
            </a:r>
            <a:endParaRPr lang="en-US" dirty="0"/>
          </a:p>
        </p:txBody>
      </p:sp>
      <p:pic>
        <p:nvPicPr>
          <p:cNvPr id="4" name="Content Placeholder 3" descr="climate_graph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4815" r="-148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Rainforests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4457700" cy="4749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Location: small coverage– Northwest N. America, parts of Chile and New Zealand </a:t>
            </a:r>
          </a:p>
          <a:p>
            <a:r>
              <a:rPr lang="en-US" dirty="0" smtClean="0"/>
              <a:t>Contain evergreen/coniferous trees </a:t>
            </a:r>
          </a:p>
          <a:p>
            <a:r>
              <a:rPr lang="en-US" dirty="0" err="1" smtClean="0"/>
              <a:t>Avg</a:t>
            </a:r>
            <a:r>
              <a:rPr lang="en-US" dirty="0" smtClean="0"/>
              <a:t> </a:t>
            </a:r>
            <a:r>
              <a:rPr lang="en-US" dirty="0" smtClean="0"/>
              <a:t>rainfall: 200-300 cm</a:t>
            </a:r>
          </a:p>
          <a:p>
            <a:r>
              <a:rPr lang="en-US" dirty="0" err="1" smtClean="0"/>
              <a:t>Avg</a:t>
            </a:r>
            <a:r>
              <a:rPr lang="en-US" dirty="0" smtClean="0"/>
              <a:t> temperature: varies largely based on bodies of waters nearby. Ranges from 40 F in winter and 70 F in summer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00" y="4191000"/>
            <a:ext cx="3289300" cy="2463800"/>
          </a:xfrm>
          <a:prstGeom prst="rect">
            <a:avLst/>
          </a:prstGeom>
        </p:spPr>
      </p:pic>
      <p:pic>
        <p:nvPicPr>
          <p:cNvPr id="8" name="Picture 7" descr="temperate-rainforest_57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199" y="1828800"/>
            <a:ext cx="3289301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Temperature in a temperate rainforest </a:t>
            </a:r>
            <a:endParaRPr lang="en-US" dirty="0"/>
          </a:p>
        </p:txBody>
      </p:sp>
      <p:pic>
        <p:nvPicPr>
          <p:cNvPr id="4" name="Content Placeholder 3" descr="0_quiz_01.1_07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6386" r="-163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38400"/>
            <a:ext cx="8001000" cy="1143000"/>
          </a:xfrm>
        </p:spPr>
        <p:txBody>
          <a:bodyPr/>
          <a:lstStyle/>
          <a:p>
            <a:r>
              <a:rPr lang="en-US" dirty="0" smtClean="0"/>
              <a:t>The End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78</TotalTime>
  <Words>166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Travelogue</vt:lpstr>
      <vt:lpstr>Temperate Biomes </vt:lpstr>
      <vt:lpstr>Temperate Deciduous Forest</vt:lpstr>
      <vt:lpstr>Slide 3</vt:lpstr>
      <vt:lpstr>Temperate grassland </vt:lpstr>
      <vt:lpstr>Climate and Rainfall in Grasslands </vt:lpstr>
      <vt:lpstr>Temperate Rainforests</vt:lpstr>
      <vt:lpstr>Climate and Temperature in a temperate rainforest </vt:lpstr>
      <vt:lpstr>The End 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Temperate Biomes </dc:title>
  <dc:creator>PA Department of Education Classrooms for the Future</dc:creator>
  <cp:lastModifiedBy>PA Department of Education Classrooms for the Future</cp:lastModifiedBy>
  <cp:revision>3</cp:revision>
  <dcterms:created xsi:type="dcterms:W3CDTF">2010-11-10T13:14:54Z</dcterms:created>
  <dcterms:modified xsi:type="dcterms:W3CDTF">2010-11-10T13:50:08Z</dcterms:modified>
</cp:coreProperties>
</file>